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D4E64-8637-44DE-AB94-3C695FDD1404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62D9D-46F8-4065-B00B-51C49AE83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62D9D-46F8-4065-B00B-51C49AE8354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62D9D-46F8-4065-B00B-51C49AE8354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62D9D-46F8-4065-B00B-51C49AE8354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62D9D-46F8-4065-B00B-51C49AE8354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62D9D-46F8-4065-B00B-51C49AE8354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A7E86-0AFF-467B-A2AA-33AEF97B9CFC}" type="datetimeFigureOut">
              <a:rPr lang="en-US" smtClean="0"/>
              <a:pPr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EB93D-7CFD-449A-87F1-4120018A9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90000"/>
                </a:solidFill>
                <a:latin typeface="Andalus" pitchFamily="2" charset="-78"/>
                <a:cs typeface="Andalus" pitchFamily="2" charset="-78"/>
              </a:rPr>
              <a:t>Developmental  Elementary School</a:t>
            </a:r>
            <a:endParaRPr lang="en-US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Ms. </a:t>
            </a:r>
            <a:r>
              <a:rPr lang="en-US" dirty="0" err="1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Sistona</a:t>
            </a:r>
            <a:endParaRPr lang="en-US" dirty="0" smtClean="0">
              <a:solidFill>
                <a:schemeClr val="tx1"/>
              </a:solidFill>
              <a:latin typeface="Andalus" pitchFamily="2" charset="-78"/>
              <a:cs typeface="Andalus" pitchFamily="2" charset="-78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Grade 6 Room 102</a:t>
            </a:r>
          </a:p>
          <a:p>
            <a:r>
              <a:rPr lang="en-US" dirty="0" smtClean="0">
                <a:solidFill>
                  <a:schemeClr val="tx1"/>
                </a:solidFill>
                <a:latin typeface="Andalus" pitchFamily="2" charset="-78"/>
                <a:cs typeface="Andalus" pitchFamily="2" charset="-78"/>
              </a:rPr>
              <a:t>June 14, 2011 to April 16, 2012</a:t>
            </a:r>
            <a:endParaRPr lang="en-US" dirty="0">
              <a:solidFill>
                <a:schemeClr val="tx1"/>
              </a:solidFill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ndalus" pitchFamily="2" charset="-78"/>
                <a:cs typeface="Andalus" pitchFamily="2" charset="-78"/>
              </a:rPr>
              <a:t>English 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ndalus" pitchFamily="2" charset="-78"/>
                <a:cs typeface="Andalus" pitchFamily="2" charset="-78"/>
              </a:rPr>
              <a:t>Grammar</a:t>
            </a:r>
          </a:p>
          <a:p>
            <a:r>
              <a:rPr lang="en-US" dirty="0" smtClean="0">
                <a:latin typeface="Andalus" pitchFamily="2" charset="-78"/>
                <a:cs typeface="Andalus" pitchFamily="2" charset="-78"/>
              </a:rPr>
              <a:t>Literature</a:t>
            </a:r>
          </a:p>
          <a:p>
            <a:r>
              <a:rPr lang="en-US" dirty="0" smtClean="0">
                <a:latin typeface="Andalus" pitchFamily="2" charset="-78"/>
                <a:cs typeface="Andalus" pitchFamily="2" charset="-78"/>
              </a:rPr>
              <a:t>Forms of Writing</a:t>
            </a:r>
          </a:p>
          <a:p>
            <a:r>
              <a:rPr lang="en-US" dirty="0" smtClean="0">
                <a:latin typeface="Andalus" pitchFamily="2" charset="-78"/>
                <a:cs typeface="Andalus" pitchFamily="2" charset="-78"/>
              </a:rPr>
              <a:t>Speech and Communication</a:t>
            </a:r>
            <a:endParaRPr lang="en-US" dirty="0"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1029" name="Picture 5" descr="Colored Pencils Writing Animated Clipar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4648200"/>
            <a:ext cx="1524000" cy="1371600"/>
          </a:xfrm>
          <a:prstGeom prst="rect">
            <a:avLst/>
          </a:prstGeom>
          <a:noFill/>
        </p:spPr>
      </p:pic>
      <p:pic>
        <p:nvPicPr>
          <p:cNvPr id="1033" name="Picture 9" descr="Schoolboy writing Animated Clipart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295400"/>
            <a:ext cx="2133600" cy="1981200"/>
          </a:xfrm>
          <a:prstGeom prst="rect">
            <a:avLst/>
          </a:prstGeom>
          <a:noFill/>
        </p:spPr>
      </p:pic>
      <p:pic>
        <p:nvPicPr>
          <p:cNvPr id="1035" name="Picture 11" descr="Books Flying Off the Shelf Animated Clipar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038600"/>
            <a:ext cx="1981200" cy="2381251"/>
          </a:xfrm>
          <a:prstGeom prst="rect">
            <a:avLst/>
          </a:prstGeom>
          <a:noFill/>
        </p:spPr>
      </p:pic>
      <p:pic>
        <p:nvPicPr>
          <p:cNvPr id="1037" name="Picture 13" descr="Teacher riding magic book Animated Clipart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1828800"/>
            <a:ext cx="2457450" cy="2305051"/>
          </a:xfrm>
          <a:prstGeom prst="rect">
            <a:avLst/>
          </a:prstGeom>
          <a:noFill/>
        </p:spPr>
      </p:pic>
      <p:pic>
        <p:nvPicPr>
          <p:cNvPr id="8194" name="Picture 2" descr="Man Jogging Animated Clipart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5575" y="-411163"/>
            <a:ext cx="857250" cy="857251"/>
          </a:xfrm>
          <a:prstGeom prst="rect">
            <a:avLst/>
          </a:prstGeom>
          <a:noFill/>
        </p:spPr>
      </p:pic>
      <p:pic>
        <p:nvPicPr>
          <p:cNvPr id="8196" name="Picture 4" descr="http://www.animation-central.com/bod/Heart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5575" y="-441325"/>
            <a:ext cx="828675" cy="92392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ndalus" pitchFamily="2" charset="-78"/>
                <a:cs typeface="Andalus" pitchFamily="2" charset="-78"/>
              </a:rPr>
              <a:t>Science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Body System and Organs</a:t>
            </a:r>
          </a:p>
          <a:p>
            <a:r>
              <a:rPr lang="en-US" dirty="0" smtClean="0"/>
              <a:t>Plants, Animals and their Environment</a:t>
            </a:r>
          </a:p>
          <a:p>
            <a:r>
              <a:rPr lang="en-US" dirty="0" smtClean="0"/>
              <a:t>Force and Movement of Object</a:t>
            </a:r>
          </a:p>
          <a:p>
            <a:r>
              <a:rPr lang="en-US" dirty="0" smtClean="0"/>
              <a:t>Simple Machines</a:t>
            </a:r>
          </a:p>
          <a:p>
            <a:endParaRPr lang="en-US" dirty="0"/>
          </a:p>
        </p:txBody>
      </p:sp>
      <p:pic>
        <p:nvPicPr>
          <p:cNvPr id="5" name="Picture 15" descr="Iguana Flicking Out Tongue Animated Clipar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191000"/>
            <a:ext cx="3276600" cy="2286000"/>
          </a:xfrm>
          <a:prstGeom prst="rect">
            <a:avLst/>
          </a:prstGeom>
          <a:noFill/>
        </p:spPr>
      </p:pic>
      <p:pic>
        <p:nvPicPr>
          <p:cNvPr id="6" name="Picture 17" descr="Butterflies Pollinating Flowers Animated Clipart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72350" y="4495800"/>
            <a:ext cx="1771650" cy="1695451"/>
          </a:xfrm>
          <a:prstGeom prst="rect">
            <a:avLst/>
          </a:prstGeom>
          <a:noFill/>
        </p:spPr>
      </p:pic>
      <p:pic>
        <p:nvPicPr>
          <p:cNvPr id="7" name="Picture 19" descr="Mad Scientist Magnifying Glass Animated Clipar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1295400"/>
            <a:ext cx="1905000" cy="3124200"/>
          </a:xfrm>
          <a:prstGeom prst="rect">
            <a:avLst/>
          </a:prstGeom>
          <a:noFill/>
        </p:spPr>
      </p:pic>
      <p:pic>
        <p:nvPicPr>
          <p:cNvPr id="8" name="Picture 21" descr="Eco-friendly earth Animated Clipart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4495800"/>
            <a:ext cx="25908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ndalus" pitchFamily="2" charset="-78"/>
                <a:cs typeface="Andalus" pitchFamily="2" charset="-78"/>
              </a:rPr>
              <a:t>Philippine History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 colonial  Period</a:t>
            </a:r>
          </a:p>
          <a:p>
            <a:r>
              <a:rPr lang="en-US" dirty="0" smtClean="0"/>
              <a:t>Colonial Period</a:t>
            </a:r>
          </a:p>
          <a:p>
            <a:r>
              <a:rPr lang="en-US" dirty="0" smtClean="0"/>
              <a:t>New Republic</a:t>
            </a:r>
            <a:endParaRPr lang="en-US" dirty="0"/>
          </a:p>
        </p:txBody>
      </p:sp>
      <p:pic>
        <p:nvPicPr>
          <p:cNvPr id="5" name="Picture 25" descr="Hobby Horse Animated Clipar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429000"/>
            <a:ext cx="3352800" cy="2152651"/>
          </a:xfrm>
          <a:prstGeom prst="rect">
            <a:avLst/>
          </a:prstGeom>
          <a:noFill/>
        </p:spPr>
      </p:pic>
      <p:pic>
        <p:nvPicPr>
          <p:cNvPr id="6" name="Picture 27" descr="Windmill Turning Animated Clipart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752600"/>
            <a:ext cx="238125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02162"/>
          </a:xfrm>
        </p:spPr>
        <p:txBody>
          <a:bodyPr/>
          <a:lstStyle/>
          <a:p>
            <a:r>
              <a:rPr lang="en-US" dirty="0" smtClean="0">
                <a:latin typeface="Andalus" pitchFamily="2" charset="-78"/>
                <a:cs typeface="Andalus" pitchFamily="2" charset="-78"/>
              </a:rPr>
              <a:t>This will serve as a basis for the topics that would be took up for the whole year around.</a:t>
            </a:r>
            <a:endParaRPr lang="en-US" dirty="0">
              <a:latin typeface="Andalus" pitchFamily="2" charset="-78"/>
              <a:cs typeface="Andalus" pitchFamily="2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197</TotalTime>
  <Words>80</Words>
  <Application>Microsoft Office PowerPoint</Application>
  <PresentationFormat>On-screen Show (4:3)</PresentationFormat>
  <Paragraphs>24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Developmental  Elementary School</vt:lpstr>
      <vt:lpstr>English </vt:lpstr>
      <vt:lpstr>Science</vt:lpstr>
      <vt:lpstr>Philippine History</vt:lpstr>
      <vt:lpstr>This will serve as a basis for the topics that would be took up for the whole year around.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Developmental  Elementary School</dc:title>
  <dc:creator>kizen</dc:creator>
  <cp:lastModifiedBy>kizen</cp:lastModifiedBy>
  <cp:revision>20</cp:revision>
  <dcterms:created xsi:type="dcterms:W3CDTF">2011-10-02T02:45:13Z</dcterms:created>
  <dcterms:modified xsi:type="dcterms:W3CDTF">2011-10-02T17:54:41Z</dcterms:modified>
</cp:coreProperties>
</file>